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4"/>
  </p:sldMasterIdLst>
  <p:notesMasterIdLst>
    <p:notesMasterId r:id="rId11"/>
  </p:notesMasterIdLst>
  <p:sldIdLst>
    <p:sldId id="431" r:id="rId5"/>
    <p:sldId id="347" r:id="rId6"/>
    <p:sldId id="435" r:id="rId7"/>
    <p:sldId id="353" r:id="rId8"/>
    <p:sldId id="432" r:id="rId9"/>
    <p:sldId id="349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/>
    <p:restoredTop sz="95374"/>
  </p:normalViewPr>
  <p:slideViewPr>
    <p:cSldViewPr snapToGrid="0" snapToObjects="1">
      <p:cViewPr varScale="1">
        <p:scale>
          <a:sx n="86" d="100"/>
          <a:sy n="86" d="100"/>
        </p:scale>
        <p:origin x="2168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3" d="100"/>
        <a:sy n="103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29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+mn-lt"/>
        <a:ea typeface="+mn-ea"/>
        <a:cs typeface="+mn-cs"/>
        <a:sym typeface="Lucida Grande"/>
      </a:defRPr>
    </a:lvl1pPr>
    <a:lvl2pPr indent="228600" defTabSz="584200" latinLnBrk="0">
      <a:defRPr sz="2200">
        <a:latin typeface="+mn-lt"/>
        <a:ea typeface="+mn-ea"/>
        <a:cs typeface="+mn-cs"/>
        <a:sym typeface="Lucida Grande"/>
      </a:defRPr>
    </a:lvl2pPr>
    <a:lvl3pPr indent="457200" defTabSz="584200" latinLnBrk="0">
      <a:defRPr sz="2200">
        <a:latin typeface="+mn-lt"/>
        <a:ea typeface="+mn-ea"/>
        <a:cs typeface="+mn-cs"/>
        <a:sym typeface="Lucida Grande"/>
      </a:defRPr>
    </a:lvl3pPr>
    <a:lvl4pPr indent="685800" defTabSz="584200" latinLnBrk="0">
      <a:defRPr sz="2200">
        <a:latin typeface="+mn-lt"/>
        <a:ea typeface="+mn-ea"/>
        <a:cs typeface="+mn-cs"/>
        <a:sym typeface="Lucida Grande"/>
      </a:defRPr>
    </a:lvl4pPr>
    <a:lvl5pPr indent="914400" defTabSz="584200" latinLnBrk="0">
      <a:defRPr sz="2200">
        <a:latin typeface="+mn-lt"/>
        <a:ea typeface="+mn-ea"/>
        <a:cs typeface="+mn-cs"/>
        <a:sym typeface="Lucida Grande"/>
      </a:defRPr>
    </a:lvl5pPr>
    <a:lvl6pPr indent="1143000" defTabSz="584200" latinLnBrk="0">
      <a:defRPr sz="2200">
        <a:latin typeface="+mn-lt"/>
        <a:ea typeface="+mn-ea"/>
        <a:cs typeface="+mn-cs"/>
        <a:sym typeface="Lucida Grande"/>
      </a:defRPr>
    </a:lvl6pPr>
    <a:lvl7pPr indent="1371600" defTabSz="584200" latinLnBrk="0">
      <a:defRPr sz="2200">
        <a:latin typeface="+mn-lt"/>
        <a:ea typeface="+mn-ea"/>
        <a:cs typeface="+mn-cs"/>
        <a:sym typeface="Lucida Grande"/>
      </a:defRPr>
    </a:lvl7pPr>
    <a:lvl8pPr indent="1600200" defTabSz="584200" latinLnBrk="0">
      <a:defRPr sz="2200">
        <a:latin typeface="+mn-lt"/>
        <a:ea typeface="+mn-ea"/>
        <a:cs typeface="+mn-cs"/>
        <a:sym typeface="Lucida Grande"/>
      </a:defRPr>
    </a:lvl8pPr>
    <a:lvl9pPr indent="1828800" defTabSz="584200" latinLnBrk="0">
      <a:defRPr sz="2200">
        <a:latin typeface="+mn-lt"/>
        <a:ea typeface="+mn-ea"/>
        <a:cs typeface="+mn-cs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ductip.com.cn" TargetMode="External"/><Relationship Id="rId2" Type="http://schemas.openxmlformats.org/officeDocument/2006/relationships/hyperlink" Target="http://www.productip.com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cid:image002.png@01D4E33C.FB4D5840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productip.nl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hteck"/>
          <p:cNvSpPr/>
          <p:nvPr/>
        </p:nvSpPr>
        <p:spPr>
          <a:xfrm>
            <a:off x="312640" y="217423"/>
            <a:ext cx="11724946" cy="1014748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000"/>
          </a:p>
        </p:txBody>
      </p:sp>
      <p:sp>
        <p:nvSpPr>
          <p:cNvPr id="166" name="Rechteck"/>
          <p:cNvSpPr/>
          <p:nvPr/>
        </p:nvSpPr>
        <p:spPr>
          <a:xfrm>
            <a:off x="312640" y="8349976"/>
            <a:ext cx="9522796" cy="119084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000"/>
          </a:p>
        </p:txBody>
      </p:sp>
      <p:sp>
        <p:nvSpPr>
          <p:cNvPr id="167" name="Rechteck"/>
          <p:cNvSpPr/>
          <p:nvPr/>
        </p:nvSpPr>
        <p:spPr>
          <a:xfrm>
            <a:off x="338039" y="8121642"/>
            <a:ext cx="11724946" cy="3840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000"/>
          </a:p>
        </p:txBody>
      </p:sp>
      <p:sp>
        <p:nvSpPr>
          <p:cNvPr id="168" name="Rechteck"/>
          <p:cNvSpPr/>
          <p:nvPr/>
        </p:nvSpPr>
        <p:spPr>
          <a:xfrm>
            <a:off x="312641" y="1322351"/>
            <a:ext cx="11724945" cy="6463214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00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E163BE-B94B-0F42-A1CB-5F8D14B0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2573" y="3986842"/>
            <a:ext cx="8199653" cy="482608"/>
          </a:xfrm>
        </p:spPr>
        <p:txBody>
          <a:bodyPr/>
          <a:lstStyle>
            <a:lvl1pPr algn="ctr">
              <a:defRPr sz="6000" cap="none" baseline="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Foliennummernplatzhalter 10">
            <a:extLst>
              <a:ext uri="{FF2B5EF4-FFF2-40B4-BE49-F238E27FC236}">
                <a16:creationId xmlns:a16="http://schemas.microsoft.com/office/drawing/2014/main" id="{6846CEB8-2DC4-3143-8C67-8E172314D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15771" y="1001721"/>
            <a:ext cx="524809" cy="358645"/>
          </a:xfrm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fld id="{86CB4B4D-7CA3-9044-876B-883B54F8677D}" type="slidenum">
              <a:rPr lang="de-DE" smtClean="0"/>
              <a:pPr/>
              <a:t>‹#›</a:t>
            </a:fld>
            <a:endParaRPr lang="de-DE" dirty="0">
              <a:latin typeface="+mn-lt"/>
            </a:endParaRP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D62D527F-72B2-9A49-828E-4C1A253033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8981" y="9477320"/>
            <a:ext cx="778388" cy="197643"/>
          </a:xfrm>
        </p:spPr>
        <p:txBody>
          <a:bodyPr/>
          <a:lstStyle>
            <a:lvl1pPr>
              <a:defRPr sz="1000" baseline="0">
                <a:latin typeface="+mn-lt"/>
              </a:defRPr>
            </a:lvl1pPr>
          </a:lstStyle>
          <a:p>
            <a:fld id="{D09A647F-E477-334F-81EE-C6E3D8F72B5B}" type="datetime1">
              <a:rPr lang="en-US" smtClean="0"/>
              <a:t>1/15/24</a:t>
            </a:fld>
            <a:endParaRPr lang="de-DE" sz="1000" dirty="0">
              <a:latin typeface="+mn-lt"/>
            </a:endParaRP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94725DA7-44FB-9845-B9DD-DEF1A8CDF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81188" y="9439340"/>
            <a:ext cx="4387850" cy="193674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Platform Quick Guide – Quick start ASW 2023 V1 | © ProductIP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09926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">
            <a:extLst>
              <a:ext uri="{FF2B5EF4-FFF2-40B4-BE49-F238E27FC236}">
                <a16:creationId xmlns:a16="http://schemas.microsoft.com/office/drawing/2014/main" id="{3D47D497-4F8A-7D40-8647-043E194A0AF3}"/>
              </a:ext>
            </a:extLst>
          </p:cNvPr>
          <p:cNvSpPr/>
          <p:nvPr userDrawn="1"/>
        </p:nvSpPr>
        <p:spPr>
          <a:xfrm>
            <a:off x="338039" y="8018406"/>
            <a:ext cx="11724946" cy="3840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000"/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CE5EBC2E-4F55-2F43-A3EE-A2331ACCD7D8}"/>
              </a:ext>
            </a:extLst>
          </p:cNvPr>
          <p:cNvGrpSpPr/>
          <p:nvPr userDrawn="1"/>
        </p:nvGrpSpPr>
        <p:grpSpPr>
          <a:xfrm>
            <a:off x="9762261" y="169526"/>
            <a:ext cx="1921274" cy="7848880"/>
            <a:chOff x="9880245" y="169526"/>
            <a:chExt cx="1921274" cy="7848880"/>
          </a:xfrm>
        </p:grpSpPr>
        <p:sp>
          <p:nvSpPr>
            <p:cNvPr id="17" name="ProductIP United Kingdom…">
              <a:extLst>
                <a:ext uri="{FF2B5EF4-FFF2-40B4-BE49-F238E27FC236}">
                  <a16:creationId xmlns:a16="http://schemas.microsoft.com/office/drawing/2014/main" id="{E2347C74-75DE-C741-A9B5-EAF9EBB08F4A}"/>
                </a:ext>
              </a:extLst>
            </p:cNvPr>
            <p:cNvSpPr txBox="1"/>
            <p:nvPr userDrawn="1"/>
          </p:nvSpPr>
          <p:spPr>
            <a:xfrm>
              <a:off x="9896518" y="6730758"/>
              <a:ext cx="1905001" cy="128764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/>
            <a:lstStyle/>
            <a:p>
              <a:pPr algn="r">
                <a:defRPr sz="900" b="1">
                  <a:solidFill>
                    <a:srgbClr val="53585F"/>
                  </a:solidFill>
                </a:defRPr>
              </a:pPr>
              <a:r>
                <a:rPr sz="900" dirty="0" err="1"/>
                <a:t>ProductIP</a:t>
              </a:r>
              <a:r>
                <a:rPr sz="900" dirty="0"/>
                <a:t> United Kingdom</a:t>
              </a:r>
            </a:p>
            <a:p>
              <a:pPr algn="r">
                <a:defRPr sz="900">
                  <a:solidFill>
                    <a:srgbClr val="53585F"/>
                  </a:solidFill>
                </a:defRPr>
              </a:pPr>
              <a:r>
                <a:rPr sz="900" dirty="0"/>
                <a:t>+44 20 3514 3121</a:t>
              </a:r>
              <a:br>
                <a:rPr sz="900" dirty="0"/>
              </a:br>
              <a:br>
                <a:rPr sz="900" dirty="0"/>
              </a:br>
              <a:r>
                <a:rPr sz="900" b="1" dirty="0" err="1"/>
                <a:t>ProductIP</a:t>
              </a:r>
              <a:r>
                <a:rPr sz="900" b="1" dirty="0"/>
                <a:t> France</a:t>
              </a:r>
            </a:p>
            <a:p>
              <a:pPr algn="r">
                <a:defRPr sz="900">
                  <a:solidFill>
                    <a:srgbClr val="53585F"/>
                  </a:solidFill>
                </a:defRPr>
              </a:pPr>
              <a:r>
                <a:rPr sz="900" dirty="0"/>
                <a:t>+33 9744 83364</a:t>
              </a:r>
            </a:p>
            <a:p>
              <a:pPr algn="r">
                <a:defRPr sz="900">
                  <a:solidFill>
                    <a:srgbClr val="53585F"/>
                  </a:solidFill>
                </a:defRPr>
              </a:pPr>
              <a:endParaRPr sz="900" dirty="0"/>
            </a:p>
            <a:p>
              <a:pPr algn="r">
                <a:defRPr sz="900">
                  <a:solidFill>
                    <a:srgbClr val="53585F"/>
                  </a:solidFill>
                </a:defRPr>
              </a:pPr>
              <a:r>
                <a:rPr sz="900" dirty="0">
                  <a:solidFill>
                    <a:schemeClr val="bg2"/>
                  </a:solidFill>
                  <a:uFill>
                    <a:solidFill>
                      <a:srgbClr val="0000FF"/>
                    </a:solidFill>
                  </a:uFill>
                </a:rPr>
                <a:t>info@ProductIP.com</a:t>
              </a:r>
              <a:br>
                <a:rPr sz="900" dirty="0">
                  <a:solidFill>
                    <a:schemeClr val="bg2"/>
                  </a:solidFill>
                </a:rPr>
              </a:br>
              <a:r>
                <a:rPr sz="900" dirty="0">
                  <a:solidFill>
                    <a:schemeClr val="bg2"/>
                  </a:solidFill>
                  <a:uFill>
                    <a:solidFill>
                      <a:srgbClr val="0000FF"/>
                    </a:solidFill>
                  </a:uFill>
                </a:rPr>
                <a:t>www.ProductIP.com</a:t>
              </a:r>
              <a:endParaRPr sz="900" dirty="0">
                <a:solidFill>
                  <a:schemeClr val="bg2"/>
                </a:solidFill>
                <a:uFill>
                  <a:solidFill>
                    <a:srgbClr val="0000FF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  <p:sp>
          <p:nvSpPr>
            <p:cNvPr id="18" name="ProductIP Germany Am Mittleren Moos 53 D-86167 Augsburg  +49 821.8083048 www.ProductIP.de">
              <a:extLst>
                <a:ext uri="{FF2B5EF4-FFF2-40B4-BE49-F238E27FC236}">
                  <a16:creationId xmlns:a16="http://schemas.microsoft.com/office/drawing/2014/main" id="{222E97EC-A1FD-8B42-BBE0-FD211FE007F7}"/>
                </a:ext>
              </a:extLst>
            </p:cNvPr>
            <p:cNvSpPr txBox="1"/>
            <p:nvPr userDrawn="1"/>
          </p:nvSpPr>
          <p:spPr>
            <a:xfrm>
              <a:off x="9886323" y="3811753"/>
              <a:ext cx="1905000" cy="128764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/>
            <a:lstStyle/>
            <a:p>
              <a:pPr algn="r">
                <a:defRPr sz="900" b="1">
                  <a:solidFill>
                    <a:srgbClr val="53585F"/>
                  </a:solidFill>
                </a:defRPr>
              </a:pPr>
              <a:r>
                <a:rPr sz="900" dirty="0" err="1"/>
                <a:t>ProductIP</a:t>
              </a:r>
              <a:r>
                <a:rPr sz="900" dirty="0"/>
                <a:t> Germany</a:t>
              </a:r>
              <a:br>
                <a:rPr sz="900" dirty="0"/>
              </a:br>
              <a:r>
                <a:rPr sz="900" b="0" dirty="0"/>
                <a:t>Am </a:t>
              </a:r>
              <a:r>
                <a:rPr sz="900" b="0" dirty="0" err="1"/>
                <a:t>Mittleren</a:t>
              </a:r>
              <a:r>
                <a:rPr sz="900" b="0" dirty="0"/>
                <a:t> Moos 53</a:t>
              </a:r>
              <a:br>
                <a:rPr sz="900" b="0" dirty="0"/>
              </a:br>
              <a:r>
                <a:rPr sz="900" b="0" dirty="0"/>
                <a:t>D-86167 Augsburg</a:t>
              </a:r>
              <a:br>
                <a:rPr sz="900" b="0" dirty="0"/>
              </a:br>
              <a:br>
                <a:rPr sz="900" b="0" dirty="0"/>
              </a:br>
              <a:r>
                <a:rPr sz="900" b="0" dirty="0"/>
                <a:t>+49 821.8083048</a:t>
              </a:r>
              <a:br>
                <a:rPr sz="900" b="0" dirty="0"/>
              </a:br>
              <a:r>
                <a:rPr sz="900" b="0" dirty="0">
                  <a:solidFill>
                    <a:schemeClr val="bg2"/>
                  </a:solidFill>
                  <a:uFill>
                    <a:solidFill>
                      <a:srgbClr val="0000FF"/>
                    </a:solidFill>
                  </a:uFill>
                </a:rPr>
                <a:t>www.ProductIP.de</a:t>
              </a:r>
              <a:br>
                <a:rPr sz="900" dirty="0"/>
              </a:br>
              <a:br>
                <a:rPr sz="900" dirty="0"/>
              </a:br>
              <a:endParaRPr sz="900" dirty="0"/>
            </a:p>
          </p:txBody>
        </p:sp>
        <p:sp>
          <p:nvSpPr>
            <p:cNvPr id="19" name="ProductIP Shenzhen China Room 2409, Main Building Golden Central Tower No. 3037, Jintian Road Futian District. Shenzhen…">
              <a:extLst>
                <a:ext uri="{FF2B5EF4-FFF2-40B4-BE49-F238E27FC236}">
                  <a16:creationId xmlns:a16="http://schemas.microsoft.com/office/drawing/2014/main" id="{CDED8339-E92D-0341-B26F-CF7411EF9F7F}"/>
                </a:ext>
              </a:extLst>
            </p:cNvPr>
            <p:cNvSpPr txBox="1"/>
            <p:nvPr userDrawn="1"/>
          </p:nvSpPr>
          <p:spPr>
            <a:xfrm>
              <a:off x="9880245" y="1820928"/>
              <a:ext cx="1921273" cy="128764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/>
            <a:lstStyle/>
            <a:p>
              <a:pPr algn="r">
                <a:defRPr sz="900" b="1">
                  <a:solidFill>
                    <a:srgbClr val="53585F"/>
                  </a:solidFill>
                </a:defRPr>
              </a:pPr>
              <a:r>
                <a:rPr sz="900" dirty="0" err="1"/>
                <a:t>ProductIP</a:t>
              </a:r>
              <a:r>
                <a:rPr sz="900" dirty="0"/>
                <a:t> Shenzhen China</a:t>
              </a:r>
              <a:br>
                <a:rPr sz="900" dirty="0"/>
              </a:br>
              <a:r>
                <a:rPr sz="900" b="0" dirty="0"/>
                <a:t>Room 2409, Main Building</a:t>
              </a:r>
              <a:br>
                <a:rPr sz="900" b="0" dirty="0"/>
              </a:br>
              <a:r>
                <a:rPr sz="900" b="0" dirty="0"/>
                <a:t>Golden Central Tower</a:t>
              </a:r>
              <a:br>
                <a:rPr sz="900" b="0" dirty="0"/>
              </a:br>
              <a:r>
                <a:rPr sz="900" b="0" dirty="0"/>
                <a:t>No. 3037, </a:t>
              </a:r>
              <a:r>
                <a:rPr sz="900" b="0" dirty="0" err="1"/>
                <a:t>Jintian</a:t>
              </a:r>
              <a:r>
                <a:rPr sz="900" b="0" dirty="0"/>
                <a:t> Road</a:t>
              </a:r>
              <a:br>
                <a:rPr sz="900" b="0" dirty="0"/>
              </a:br>
              <a:r>
                <a:rPr sz="900" b="0" dirty="0"/>
                <a:t>Futian District. Shenzhen</a:t>
              </a:r>
            </a:p>
            <a:p>
              <a:pPr algn="r">
                <a:defRPr sz="900" b="1">
                  <a:solidFill>
                    <a:srgbClr val="53585F"/>
                  </a:solidFill>
                </a:defRPr>
              </a:pPr>
              <a:br>
                <a:rPr sz="900" b="0" dirty="0"/>
              </a:br>
              <a:r>
                <a:rPr sz="900" b="0" dirty="0"/>
                <a:t>+86 755 8323 0515</a:t>
              </a:r>
              <a:br>
                <a:rPr sz="900" b="0" dirty="0"/>
              </a:br>
              <a:r>
                <a:rPr sz="900" b="0" dirty="0">
                  <a:solidFill>
                    <a:schemeClr val="bg2"/>
                  </a:solidFill>
                  <a:uFill>
                    <a:solidFill>
                      <a:srgbClr val="0000FF"/>
                    </a:solidFill>
                  </a:uFill>
                </a:rPr>
                <a:t>www.ProductIP.com.cn</a:t>
              </a:r>
              <a:endParaRPr sz="900" b="0" dirty="0">
                <a:solidFill>
                  <a:schemeClr val="bg2"/>
                </a:solidFill>
                <a:uFill>
                  <a:solidFill>
                    <a:srgbClr val="0000FF"/>
                  </a:solidFill>
                </a:uFill>
                <a:hlinkClick r:id="rId3"/>
              </a:endParaRPr>
            </a:p>
          </p:txBody>
        </p:sp>
        <p:sp>
          <p:nvSpPr>
            <p:cNvPr id="20" name="ProductIP Netherlands (HQ) Rubensstraat 211 6717 VE, EDE  +31 318 700 622 www.ProductIP.nl">
              <a:extLst>
                <a:ext uri="{FF2B5EF4-FFF2-40B4-BE49-F238E27FC236}">
                  <a16:creationId xmlns:a16="http://schemas.microsoft.com/office/drawing/2014/main" id="{3AA02262-974D-DB40-A2A2-43B2D91106A3}"/>
                </a:ext>
              </a:extLst>
            </p:cNvPr>
            <p:cNvSpPr txBox="1"/>
            <p:nvPr userDrawn="1"/>
          </p:nvSpPr>
          <p:spPr>
            <a:xfrm>
              <a:off x="9880245" y="169526"/>
              <a:ext cx="1911078" cy="119084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38100" tIns="38100" rIns="38100" bIns="38100"/>
            <a:lstStyle/>
            <a:p>
              <a:pPr algn="r">
                <a:defRPr sz="900" b="1">
                  <a:solidFill>
                    <a:srgbClr val="53585F"/>
                  </a:solidFill>
                </a:defRPr>
              </a:pPr>
              <a:r>
                <a:rPr sz="900" dirty="0" err="1"/>
                <a:t>ProductIP</a:t>
              </a:r>
              <a:r>
                <a:rPr sz="900" dirty="0"/>
                <a:t> Netherlands (HQ)</a:t>
              </a:r>
              <a:br>
                <a:rPr sz="900" dirty="0"/>
              </a:br>
              <a:r>
                <a:rPr sz="900" b="0" dirty="0" err="1"/>
                <a:t>Rubensstraat</a:t>
              </a:r>
              <a:r>
                <a:rPr sz="900" b="0" dirty="0"/>
                <a:t> 211</a:t>
              </a:r>
              <a:br>
                <a:rPr sz="900" b="0" dirty="0"/>
              </a:br>
              <a:r>
                <a:rPr sz="900" b="0" dirty="0"/>
                <a:t>6717 VE, EDE</a:t>
              </a:r>
              <a:br>
                <a:rPr sz="900" b="0" dirty="0"/>
              </a:br>
              <a:br>
                <a:rPr sz="900" b="0" dirty="0"/>
              </a:br>
              <a:r>
                <a:rPr sz="900" b="0" dirty="0"/>
                <a:t>+31 318 700 622</a:t>
              </a:r>
              <a:br>
                <a:rPr sz="900" b="0" dirty="0"/>
              </a:br>
              <a:r>
                <a:rPr sz="900" b="0" dirty="0">
                  <a:solidFill>
                    <a:schemeClr val="bg2"/>
                  </a:solidFill>
                  <a:uFill>
                    <a:solidFill>
                      <a:srgbClr val="0000FF"/>
                    </a:solidFill>
                  </a:uFill>
                </a:rPr>
                <a:t>www.ProductIP.nl</a:t>
              </a:r>
              <a:endParaRPr sz="900" b="0" dirty="0">
                <a:solidFill>
                  <a:schemeClr val="bg2"/>
                </a:solidFill>
                <a:uFill>
                  <a:solidFill>
                    <a:srgbClr val="0000FF"/>
                  </a:solidFill>
                </a:uFill>
                <a:hlinkClick r:id="rId4"/>
              </a:endParaRPr>
            </a:p>
          </p:txBody>
        </p:sp>
        <p:sp>
          <p:nvSpPr>
            <p:cNvPr id="21" name="Kapstadtring 7, 2nd Fl. D-22297 Hamburg  +49 40 87409040 www.ProductIP.de">
              <a:extLst>
                <a:ext uri="{FF2B5EF4-FFF2-40B4-BE49-F238E27FC236}">
                  <a16:creationId xmlns:a16="http://schemas.microsoft.com/office/drawing/2014/main" id="{C66D8A33-B28C-1F48-87F5-6230CFDE87C7}"/>
                </a:ext>
              </a:extLst>
            </p:cNvPr>
            <p:cNvSpPr txBox="1"/>
            <p:nvPr userDrawn="1"/>
          </p:nvSpPr>
          <p:spPr>
            <a:xfrm>
              <a:off x="9896518" y="5076366"/>
              <a:ext cx="1905000" cy="128764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50800" tIns="50800" rIns="50800" bIns="50800"/>
            <a:lstStyle/>
            <a:p>
              <a:pPr algn="r">
                <a:defRPr sz="900" b="1">
                  <a:solidFill>
                    <a:srgbClr val="53585F"/>
                  </a:solidFill>
                </a:defRPr>
              </a:pPr>
              <a:br>
                <a:rPr sz="900" dirty="0"/>
              </a:br>
              <a:r>
                <a:rPr sz="900" b="0" dirty="0" err="1"/>
                <a:t>Kapstadtring</a:t>
              </a:r>
              <a:r>
                <a:rPr sz="900" b="0" dirty="0"/>
                <a:t> 7, 2nd Fl.</a:t>
              </a:r>
              <a:br>
                <a:rPr sz="900" b="0" dirty="0"/>
              </a:br>
              <a:r>
                <a:rPr sz="900" b="0" dirty="0"/>
                <a:t>D-22297 Hamburg</a:t>
              </a:r>
              <a:br>
                <a:rPr sz="900" b="0" dirty="0"/>
              </a:br>
              <a:br>
                <a:rPr sz="900" b="0" dirty="0"/>
              </a:br>
              <a:r>
                <a:rPr sz="900" b="0" dirty="0"/>
                <a:t>+49 40 87409040</a:t>
              </a:r>
              <a:br>
                <a:rPr sz="900" b="0" dirty="0"/>
              </a:br>
              <a:r>
                <a:rPr sz="900" b="0" dirty="0">
                  <a:solidFill>
                    <a:schemeClr val="bg2"/>
                  </a:solidFill>
                  <a:uFill>
                    <a:solidFill>
                      <a:srgbClr val="0000FF"/>
                    </a:solidFill>
                  </a:uFill>
                </a:rPr>
                <a:t>www.ProductIP.de</a:t>
              </a:r>
              <a:br>
                <a:rPr sz="900" dirty="0"/>
              </a:br>
              <a:br>
                <a:rPr sz="900" dirty="0"/>
              </a:br>
              <a:endParaRPr sz="900" dirty="0"/>
            </a:p>
          </p:txBody>
        </p:sp>
      </p:grpSp>
      <p:sp>
        <p:nvSpPr>
          <p:cNvPr id="12" name="Rectangle 2">
            <a:extLst>
              <a:ext uri="{FF2B5EF4-FFF2-40B4-BE49-F238E27FC236}">
                <a16:creationId xmlns:a16="http://schemas.microsoft.com/office/drawing/2014/main" id="{8CE361B2-0CB6-F443-95C6-6AC70F2836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271797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5" name="DCA20B49-29A3-475F-AA40-6FC126AD7C0C">
            <a:extLst>
              <a:ext uri="{FF2B5EF4-FFF2-40B4-BE49-F238E27FC236}">
                <a16:creationId xmlns:a16="http://schemas.microsoft.com/office/drawing/2014/main" id="{E79E4A07-D4C3-524E-902A-8B316D02351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20764" y="37606"/>
            <a:ext cx="884036" cy="88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Datumsplatzhalter 8">
            <a:extLst>
              <a:ext uri="{FF2B5EF4-FFF2-40B4-BE49-F238E27FC236}">
                <a16:creationId xmlns:a16="http://schemas.microsoft.com/office/drawing/2014/main" id="{D253AD2F-D1DB-6E4F-A99D-63D0F4B92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8981" y="9477320"/>
            <a:ext cx="778388" cy="197643"/>
          </a:xfrm>
        </p:spPr>
        <p:txBody>
          <a:bodyPr/>
          <a:lstStyle>
            <a:lvl1pPr>
              <a:defRPr sz="1000" baseline="0">
                <a:latin typeface="+mn-lt"/>
              </a:defRPr>
            </a:lvl1pPr>
          </a:lstStyle>
          <a:p>
            <a:fld id="{2B1FEDBE-3A51-2246-8CC4-3F252D558C7A}" type="datetime1">
              <a:rPr lang="en-US" smtClean="0"/>
              <a:t>1/15/24</a:t>
            </a:fld>
            <a:endParaRPr lang="de-DE" sz="1000" dirty="0">
              <a:latin typeface="+mn-lt"/>
            </a:endParaRPr>
          </a:p>
        </p:txBody>
      </p:sp>
      <p:sp>
        <p:nvSpPr>
          <p:cNvPr id="25" name="Foliennummernplatzhalter 10">
            <a:extLst>
              <a:ext uri="{FF2B5EF4-FFF2-40B4-BE49-F238E27FC236}">
                <a16:creationId xmlns:a16="http://schemas.microsoft.com/office/drawing/2014/main" id="{4C8603DF-7167-2840-B6EE-D1896FAED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15771" y="1001721"/>
            <a:ext cx="524809" cy="358645"/>
          </a:xfrm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fld id="{86CB4B4D-7CA3-9044-876B-883B54F8677D}" type="slidenum">
              <a:rPr lang="de-DE" smtClean="0"/>
              <a:pPr/>
              <a:t>‹#›</a:t>
            </a:fld>
            <a:endParaRPr lang="de-DE" dirty="0">
              <a:latin typeface="+mn-lt"/>
            </a:endParaRPr>
          </a:p>
        </p:txBody>
      </p:sp>
      <p:sp>
        <p:nvSpPr>
          <p:cNvPr id="23" name="Fußzeilenplatzhalter 9">
            <a:extLst>
              <a:ext uri="{FF2B5EF4-FFF2-40B4-BE49-F238E27FC236}">
                <a16:creationId xmlns:a16="http://schemas.microsoft.com/office/drawing/2014/main" id="{430CEEE1-D763-E64A-B2BC-05B6BCCA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81188" y="9439340"/>
            <a:ext cx="4387850" cy="193674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Platform Quick Guide – Quick start ASW 2023 V1 | © ProductIP</a:t>
            </a:r>
            <a:endParaRPr lang="de-DE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299940" y="217423"/>
            <a:ext cx="11724946" cy="101474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312640" y="8349976"/>
            <a:ext cx="9522796" cy="119084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312640" y="7875746"/>
            <a:ext cx="11724946" cy="384049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312640" y="1322352"/>
            <a:ext cx="11699546" cy="6463213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" name="Datumsplatzhalter 8">
            <a:extLst>
              <a:ext uri="{FF2B5EF4-FFF2-40B4-BE49-F238E27FC236}">
                <a16:creationId xmlns:a16="http://schemas.microsoft.com/office/drawing/2014/main" id="{71CE1C38-8CC0-1548-AFFD-D240AA7F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8981" y="9477320"/>
            <a:ext cx="778388" cy="197643"/>
          </a:xfrm>
        </p:spPr>
        <p:txBody>
          <a:bodyPr/>
          <a:lstStyle>
            <a:lvl1pPr>
              <a:defRPr sz="1000" baseline="0">
                <a:latin typeface="+mn-lt"/>
              </a:defRPr>
            </a:lvl1pPr>
          </a:lstStyle>
          <a:p>
            <a:fld id="{6D5ADBF6-978F-B240-8C85-2B73522CD937}" type="datetime1">
              <a:rPr lang="en-US" smtClean="0"/>
              <a:t>1/15/24</a:t>
            </a:fld>
            <a:endParaRPr lang="de-DE" sz="1000" dirty="0">
              <a:latin typeface="+mn-lt"/>
            </a:endParaRPr>
          </a:p>
        </p:txBody>
      </p:sp>
      <p:sp>
        <p:nvSpPr>
          <p:cNvPr id="9" name="Foliennummernplatzhalter 10">
            <a:extLst>
              <a:ext uri="{FF2B5EF4-FFF2-40B4-BE49-F238E27FC236}">
                <a16:creationId xmlns:a16="http://schemas.microsoft.com/office/drawing/2014/main" id="{C3D1A224-A379-A046-ABC3-B1AA4259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315771" y="1001721"/>
            <a:ext cx="524809" cy="358645"/>
          </a:xfrm>
        </p:spPr>
        <p:txBody>
          <a:bodyPr/>
          <a:lstStyle>
            <a:lvl1pPr>
              <a:defRPr baseline="0">
                <a:latin typeface="+mn-lt"/>
              </a:defRPr>
            </a:lvl1pPr>
          </a:lstStyle>
          <a:p>
            <a:fld id="{86CB4B4D-7CA3-9044-876B-883B54F8677D}" type="slidenum">
              <a:rPr lang="de-DE" smtClean="0"/>
              <a:pPr/>
              <a:t>‹#›</a:t>
            </a:fld>
            <a:endParaRPr lang="de-DE" dirty="0">
              <a:latin typeface="+mn-lt"/>
            </a:endParaRP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D42317A1-E505-E644-9F4A-7B78169A6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81188" y="9439340"/>
            <a:ext cx="4387850" cy="193674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Platform Quick Guide – Quick start ASW 2023 V1 | © ProductIP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476319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3E515-4FC7-D241-A442-C8108AE3E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6249"/>
            <a:ext cx="9753600" cy="3395698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4587A-7EE7-FB45-AE5B-C9BF73EB4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98"/>
            <a:ext cx="9753600" cy="2354862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33B8A-E428-3D48-A4FD-C2ACFF8EB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B9E4-337E-0E40-8B41-BEBD9C96EA5E}" type="datetime1">
              <a:rPr lang="en-US" smtClean="0"/>
              <a:t>1/15/24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81868-721B-E349-BBCF-79BA0A25D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instruction Prod. Tech. V1 2023</a:t>
            </a:r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9CB95-2A0E-6046-A380-82F3F2E75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84F31-4FD6-CA49-9D7E-3853A651584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5085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cid:image002.png@01D4E33C.FB4D584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3.png" descr="image3.png">
            <a:extLst>
              <a:ext uri="{FF2B5EF4-FFF2-40B4-BE49-F238E27FC236}">
                <a16:creationId xmlns:a16="http://schemas.microsoft.com/office/drawing/2014/main" id="{A4814507-39D9-2049-9322-818D6B193C4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976231" y="0"/>
            <a:ext cx="1028569" cy="975360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372BFA-7126-3B4E-B462-D198D121A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182168" y="9465518"/>
            <a:ext cx="778388" cy="1976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A94AF0FB-61B8-5B40-843B-C1AFD33995B0}" type="datetime1">
              <a:rPr lang="en-US" smtClean="0"/>
              <a:t>1/15/24</a:t>
            </a:fld>
            <a:endParaRPr lang="de-DE" dirty="0"/>
          </a:p>
        </p:txBody>
      </p:sp>
      <p:sp>
        <p:nvSpPr>
          <p:cNvPr id="9" name="Titelplatzhalter 8">
            <a:extLst>
              <a:ext uri="{FF2B5EF4-FFF2-40B4-BE49-F238E27FC236}">
                <a16:creationId xmlns:a16="http://schemas.microsoft.com/office/drawing/2014/main" id="{FBC7ED3F-2024-9041-A072-1EBF0BC4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60" y="519113"/>
            <a:ext cx="8199653" cy="4826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pic>
        <p:nvPicPr>
          <p:cNvPr id="13" name="logo ProductIP_ondertitel.pdf" descr="logo ProductIP_ondertitel.pdf">
            <a:extLst>
              <a:ext uri="{FF2B5EF4-FFF2-40B4-BE49-F238E27FC236}">
                <a16:creationId xmlns:a16="http://schemas.microsoft.com/office/drawing/2014/main" id="{134F705C-87AB-A84F-8258-621A7298BC6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75772" y="8878712"/>
            <a:ext cx="1256215" cy="78444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DCA20B49-29A3-475F-AA40-6FC126AD7C0C">
            <a:extLst>
              <a:ext uri="{FF2B5EF4-FFF2-40B4-BE49-F238E27FC236}">
                <a16:creationId xmlns:a16="http://schemas.microsoft.com/office/drawing/2014/main" id="{F8192B0E-5BD3-C24E-AD69-270D3F2EC3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20764" y="37606"/>
            <a:ext cx="884036" cy="88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Foliennummer">
            <a:extLst>
              <a:ext uri="{FF2B5EF4-FFF2-40B4-BE49-F238E27FC236}">
                <a16:creationId xmlns:a16="http://schemas.microsoft.com/office/drawing/2014/main" id="{B7E96255-5E59-794A-836B-4BE68240AAF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2315771" y="1001721"/>
            <a:ext cx="524809" cy="358645"/>
          </a:xfrm>
          <a:prstGeom prst="rect">
            <a:avLst/>
          </a:prstGeom>
        </p:spPr>
        <p:txBody>
          <a:bodyPr wrap="square" lIns="64800" tIns="65022" rIns="65022" bIns="65022" anchor="ctr" anchorCtr="0">
            <a:normAutofit/>
          </a:bodyPr>
          <a:lstStyle>
            <a:lvl1pPr defTabSz="914400">
              <a:defRPr sz="1500" b="1">
                <a:solidFill>
                  <a:schemeClr val="bg1">
                    <a:lumMod val="85000"/>
                  </a:schemeClr>
                </a:solidFill>
                <a:uFill>
                  <a:solidFill>
                    <a:srgbClr val="D9D9D9"/>
                  </a:solidFill>
                </a:u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363F6A2E-3884-704E-9C9D-88702B15D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6360" y="1361538"/>
            <a:ext cx="10844663" cy="39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66801E-6BE5-604F-8627-462A5250C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Platform Quick Guide – Quick start ASW 2023 V1 | © ProductIP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8" r:id="rId3"/>
    <p:sldLayoutId id="2147483669" r:id="rId4"/>
  </p:sldLayoutIdLst>
  <p:transition spd="med"/>
  <p:hf hdr="0"/>
  <p:txStyles>
    <p:titleStyle>
      <a:lvl1pPr marL="0" marR="40639" indent="4063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all" spc="0" baseline="0">
          <a:solidFill>
            <a:srgbClr val="000000"/>
          </a:solidFill>
          <a:uFill>
            <a:solidFill>
              <a:srgbClr val="000000"/>
            </a:solidFill>
          </a:uFill>
          <a:latin typeface="+mj-lt"/>
          <a:ea typeface="Calibri"/>
          <a:cs typeface="Calibri"/>
          <a:sym typeface="Calibri"/>
        </a:defRPr>
      </a:lvl1pPr>
      <a:lvl2pPr marL="0" marR="40639" indent="40639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Calibri"/>
          <a:ea typeface="Calibri"/>
          <a:cs typeface="Calibri"/>
          <a:sym typeface="Calibri"/>
        </a:defRPr>
      </a:lvl2pPr>
      <a:lvl3pPr marL="0" marR="40639" indent="40639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Calibri"/>
          <a:ea typeface="Calibri"/>
          <a:cs typeface="Calibri"/>
          <a:sym typeface="Calibri"/>
        </a:defRPr>
      </a:lvl3pPr>
      <a:lvl4pPr marL="0" marR="40639" indent="40639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Calibri"/>
          <a:ea typeface="Calibri"/>
          <a:cs typeface="Calibri"/>
          <a:sym typeface="Calibri"/>
        </a:defRPr>
      </a:lvl4pPr>
      <a:lvl5pPr marL="0" marR="40639" indent="40639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Calibri"/>
          <a:ea typeface="Calibri"/>
          <a:cs typeface="Calibri"/>
          <a:sym typeface="Calibri"/>
        </a:defRPr>
      </a:lvl5pPr>
      <a:lvl6pPr marL="0" marR="40639" indent="40639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Calibri"/>
          <a:ea typeface="Calibri"/>
          <a:cs typeface="Calibri"/>
          <a:sym typeface="Calibri"/>
        </a:defRPr>
      </a:lvl6pPr>
      <a:lvl7pPr marL="0" marR="40639" indent="40639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Calibri"/>
          <a:ea typeface="Calibri"/>
          <a:cs typeface="Calibri"/>
          <a:sym typeface="Calibri"/>
        </a:defRPr>
      </a:lvl7pPr>
      <a:lvl8pPr marL="0" marR="40639" indent="40639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Calibri"/>
          <a:ea typeface="Calibri"/>
          <a:cs typeface="Calibri"/>
          <a:sym typeface="Calibri"/>
        </a:defRPr>
      </a:lvl8pPr>
      <a:lvl9pPr marL="0" marR="40639" indent="40639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Calibri"/>
          <a:ea typeface="Calibri"/>
          <a:cs typeface="Calibri"/>
          <a:sym typeface="Calibri"/>
        </a:defRPr>
      </a:lvl9pPr>
    </p:titleStyle>
    <p:bodyStyle>
      <a:lvl1pPr marL="774700" marR="0" indent="-4572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rgbClr val="000000"/>
          </a:solidFill>
          <a:uFillTx/>
          <a:latin typeface="+mn-lt"/>
          <a:ea typeface="Gill Sans"/>
          <a:cs typeface="Gill Sans"/>
          <a:sym typeface="Gill Sans"/>
        </a:defRPr>
      </a:lvl1pPr>
      <a:lvl2pPr marL="1219200" marR="0" indent="-4572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rgbClr val="000000"/>
          </a:solidFill>
          <a:uFillTx/>
          <a:latin typeface="+mn-lt"/>
          <a:ea typeface="Gill Sans"/>
          <a:cs typeface="Gill Sans"/>
          <a:sym typeface="Gill Sans"/>
        </a:defRPr>
      </a:lvl2pPr>
      <a:lvl3pPr marL="1663700" marR="0" indent="-4572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rgbClr val="000000"/>
          </a:solidFill>
          <a:uFillTx/>
          <a:latin typeface="+mn-lt"/>
          <a:ea typeface="Gill Sans"/>
          <a:cs typeface="Gill Sans"/>
          <a:sym typeface="Gill Sans"/>
        </a:defRPr>
      </a:lvl3pPr>
      <a:lvl4pPr marL="2108200" marR="0" indent="-4572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rgbClr val="000000"/>
          </a:solidFill>
          <a:uFillTx/>
          <a:latin typeface="+mn-lt"/>
          <a:ea typeface="Gill Sans"/>
          <a:cs typeface="Gill Sans"/>
          <a:sym typeface="Gill Sans"/>
        </a:defRPr>
      </a:lvl4pPr>
      <a:lvl5pPr marL="2552700" marR="0" indent="-4572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rgbClr val="000000"/>
          </a:solidFill>
          <a:uFillTx/>
          <a:latin typeface="+mn-lt"/>
          <a:ea typeface="Gill Sans"/>
          <a:cs typeface="Gill Sans"/>
          <a:sym typeface="Gill Sans"/>
        </a:defRPr>
      </a:lvl5pPr>
      <a:lvl6pPr marL="2349499" marR="0" indent="-480059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00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2349499" marR="0" indent="-480059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00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2349499" marR="0" indent="-480059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00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2349499" marR="0" indent="-480059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00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>
            <a:solidFill>
              <a:srgbClr val="9B9B9B"/>
            </a:solidFill>
          </a:uFill>
          <a:latin typeface="+mn-lt"/>
          <a:ea typeface="+mn-ea"/>
          <a:cs typeface="+mn-cs"/>
          <a:sym typeface="Calibri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>
            <a:solidFill>
              <a:srgbClr val="9B9B9B"/>
            </a:solidFill>
          </a:uFill>
          <a:latin typeface="+mn-lt"/>
          <a:ea typeface="+mn-ea"/>
          <a:cs typeface="+mn-cs"/>
          <a:sym typeface="Calibri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>
            <a:solidFill>
              <a:srgbClr val="9B9B9B"/>
            </a:solidFill>
          </a:uFill>
          <a:latin typeface="+mn-lt"/>
          <a:ea typeface="+mn-ea"/>
          <a:cs typeface="+mn-cs"/>
          <a:sym typeface="Calibri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>
            <a:solidFill>
              <a:srgbClr val="9B9B9B"/>
            </a:solidFill>
          </a:uFill>
          <a:latin typeface="+mn-lt"/>
          <a:ea typeface="+mn-ea"/>
          <a:cs typeface="+mn-cs"/>
          <a:sym typeface="Calibri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>
            <a:solidFill>
              <a:srgbClr val="9B9B9B"/>
            </a:solidFill>
          </a:uFill>
          <a:latin typeface="+mn-lt"/>
          <a:ea typeface="+mn-ea"/>
          <a:cs typeface="+mn-cs"/>
          <a:sym typeface="Calibri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>
            <a:solidFill>
              <a:srgbClr val="9B9B9B"/>
            </a:solidFill>
          </a:uFill>
          <a:latin typeface="+mn-lt"/>
          <a:ea typeface="+mn-ea"/>
          <a:cs typeface="+mn-cs"/>
          <a:sym typeface="Calibri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>
            <a:solidFill>
              <a:srgbClr val="9B9B9B"/>
            </a:solidFill>
          </a:uFill>
          <a:latin typeface="+mn-lt"/>
          <a:ea typeface="+mn-ea"/>
          <a:cs typeface="+mn-cs"/>
          <a:sym typeface="Calibri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>
            <a:solidFill>
              <a:srgbClr val="9B9B9B"/>
            </a:solidFill>
          </a:uFill>
          <a:latin typeface="+mn-lt"/>
          <a:ea typeface="+mn-ea"/>
          <a:cs typeface="+mn-cs"/>
          <a:sym typeface="Calibri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>
            <a:solidFill>
              <a:srgbClr val="9B9B9B"/>
            </a:solidFill>
          </a:u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BFB9AA6-787A-264B-931D-8B33C4CA83DB}"/>
              </a:ext>
            </a:extLst>
          </p:cNvPr>
          <p:cNvSpPr txBox="1"/>
          <p:nvPr/>
        </p:nvSpPr>
        <p:spPr>
          <a:xfrm>
            <a:off x="4727581" y="4059516"/>
            <a:ext cx="2518318" cy="74892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42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+mn-ea"/>
                <a:cs typeface="Gill Sans Light" panose="020B0302020104020203" pitchFamily="34" charset="-79"/>
                <a:sym typeface="Gill Sans"/>
              </a:rPr>
              <a:t>Share a file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7E80209-2613-1444-937F-D31BF709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779" y="1027446"/>
            <a:ext cx="616374" cy="409449"/>
          </a:xfrm>
        </p:spPr>
        <p:txBody>
          <a:bodyPr/>
          <a:lstStyle/>
          <a:p>
            <a:fld id="{86CB4B4D-7CA3-9044-876B-883B54F8677D}" type="slidenum">
              <a:rPr lang="nl-NL" smtClean="0"/>
              <a:t>1</a:t>
            </a:fld>
            <a:endParaRPr lang="nl-NL"/>
          </a:p>
        </p:txBody>
      </p:sp>
      <p:sp>
        <p:nvSpPr>
          <p:cNvPr id="4" name="Tijdelijke aanduiding voor voettekst 2">
            <a:extLst>
              <a:ext uri="{FF2B5EF4-FFF2-40B4-BE49-F238E27FC236}">
                <a16:creationId xmlns:a16="http://schemas.microsoft.com/office/drawing/2014/main" id="{BA5150CE-9228-0649-9B37-451EB6B7E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9673" y="9449973"/>
            <a:ext cx="4387850" cy="193674"/>
          </a:xfrm>
        </p:spPr>
        <p:txBody>
          <a:bodyPr/>
          <a:lstStyle/>
          <a:p>
            <a:pPr algn="ctr"/>
            <a:r>
              <a:rPr lang="de-DE"/>
              <a:t>Platform Quick Guide – Quick start ASW 2023 V1 | © ProductIP</a:t>
            </a:r>
            <a:endParaRPr lang="de-DE" dirty="0"/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AC3B3CD1-D53B-F740-901A-4DA1BED52C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8981" y="9477320"/>
            <a:ext cx="778388" cy="197643"/>
          </a:xfrm>
        </p:spPr>
        <p:txBody>
          <a:bodyPr/>
          <a:lstStyle/>
          <a:p>
            <a:fld id="{B5104A8D-25FA-9A43-B77E-704DA4E91A56}" type="datetime1">
              <a:rPr lang="en-US" smtClean="0"/>
              <a:t>1/15/24</a:t>
            </a:fld>
            <a:endParaRPr lang="de-DE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750450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D80AF396-6B63-3B43-99FF-E32775604861}"/>
              </a:ext>
            </a:extLst>
          </p:cNvPr>
          <p:cNvSpPr txBox="1"/>
          <p:nvPr/>
        </p:nvSpPr>
        <p:spPr>
          <a:xfrm>
            <a:off x="161753" y="687161"/>
            <a:ext cx="4406656" cy="545790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kumimoji="0" lang="nl-NL" sz="20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Open </a:t>
            </a:r>
            <a:r>
              <a:rPr kumimoji="0" lang="nl-NL" sz="200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</a:t>
            </a:r>
            <a:r>
              <a:rPr kumimoji="0" lang="nl-NL" sz="20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file </a:t>
            </a:r>
            <a:r>
              <a:rPr kumimoji="0" lang="nl-NL" sz="200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you</a:t>
            </a:r>
            <a:r>
              <a:rPr kumimoji="0" lang="nl-NL" sz="20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want </a:t>
            </a:r>
            <a:r>
              <a:rPr kumimoji="0" lang="nl-NL" sz="200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to</a:t>
            </a:r>
            <a:r>
              <a:rPr kumimoji="0" lang="nl-NL" sz="20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share</a:t>
            </a: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Go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to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sharing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tab</a:t>
            </a: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lang="nl-NL" sz="2000" dirty="0" err="1">
                <a:solidFill>
                  <a:srgbClr val="000000"/>
                </a:solidFill>
                <a:latin typeface="+mn-lt"/>
                <a:cs typeface="Gill Sans Light" panose="020B0302020104020203" pitchFamily="34" charset="-79"/>
              </a:rPr>
              <a:t>Choose</a:t>
            </a:r>
            <a:r>
              <a:rPr lang="nl-NL" sz="2000" dirty="0">
                <a:solidFill>
                  <a:srgbClr val="000000"/>
                </a:solidFill>
                <a:latin typeface="+mn-lt"/>
                <a:cs typeface="Gill Sans Light" panose="020B0302020104020203" pitchFamily="34" charset="-79"/>
              </a:rPr>
              <a:t> “</a:t>
            </a:r>
            <a:r>
              <a:rPr lang="nl-NL" sz="2000" dirty="0" err="1">
                <a:solidFill>
                  <a:srgbClr val="000000"/>
                </a:solidFill>
                <a:latin typeface="+mn-lt"/>
                <a:cs typeface="Gill Sans Light" panose="020B0302020104020203" pitchFamily="34" charset="-79"/>
              </a:rPr>
              <a:t>add</a:t>
            </a:r>
            <a:r>
              <a:rPr lang="nl-NL" sz="2000" dirty="0">
                <a:solidFill>
                  <a:srgbClr val="000000"/>
                </a:solidFill>
                <a:latin typeface="+mn-lt"/>
                <a:cs typeface="Gill Sans Light" panose="020B0302020104020203" pitchFamily="34" charset="-79"/>
              </a:rPr>
              <a:t> share”</a:t>
            </a: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Use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this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information</a:t>
            </a: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marR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</a:rPr>
              <a:t>Email  adres:    </a:t>
            </a:r>
          </a:p>
          <a:p>
            <a:pPr marR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nl-NL" sz="2800" dirty="0" err="1">
                <a:latin typeface="+mn-lt"/>
                <a:ea typeface="+mn-ea"/>
                <a:cs typeface="Gill Sans Light" panose="020B0302020104020203" pitchFamily="34" charset="-79"/>
              </a:rPr>
              <a:t>productip@eu.aswatson.com</a:t>
            </a:r>
            <a:endParaRPr lang="nl-NL" sz="2800" dirty="0">
              <a:latin typeface="+mn-lt"/>
              <a:ea typeface="+mn-ea"/>
              <a:cs typeface="Gill Sans Light" panose="020B0302020104020203" pitchFamily="34" charset="-79"/>
            </a:endParaRP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marR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5. 	  Select View &amp;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clone</a:t>
            </a: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lang="nl-NL" sz="2000" dirty="0">
              <a:latin typeface="+mn-lt"/>
              <a:ea typeface="+mn-ea"/>
              <a:cs typeface="Gill Sans Light" panose="020B0302020104020203" pitchFamily="34" charset="-79"/>
            </a:endParaRP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lang="nl-NL" sz="2000" dirty="0">
              <a:latin typeface="+mn-lt"/>
              <a:ea typeface="+mn-ea"/>
              <a:cs typeface="Gill Sans Light" panose="020B0302020104020203" pitchFamily="34" charset="-79"/>
            </a:endParaRP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lang="nl-NL" sz="2000" dirty="0">
              <a:latin typeface="+mn-lt"/>
              <a:ea typeface="+mn-ea"/>
              <a:cs typeface="Gill Sans Light" panose="020B0302020104020203" pitchFamily="34" charset="-79"/>
            </a:endParaRP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marL="742950" marR="0" indent="-7429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lang="nl-NL" sz="2000" dirty="0">
              <a:latin typeface="+mn-lt"/>
              <a:ea typeface="+mn-ea"/>
              <a:cs typeface="Gill Sans Light" panose="020B0302020104020203" pitchFamily="34" charset="-79"/>
            </a:endParaRPr>
          </a:p>
          <a:p>
            <a:pPr marR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nl-NL" sz="200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You</a:t>
            </a:r>
            <a:r>
              <a:rPr kumimoji="0" lang="nl-NL" sz="20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kumimoji="0" lang="nl-NL" sz="200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can</a:t>
            </a:r>
            <a:r>
              <a:rPr kumimoji="0" lang="nl-NL" sz="20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kumimoji="0" lang="nl-NL" sz="200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exclude</a:t>
            </a:r>
            <a:r>
              <a:rPr kumimoji="0" lang="nl-NL" sz="20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documents </a:t>
            </a:r>
            <a:r>
              <a:rPr kumimoji="0" lang="nl-NL" sz="200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from</a:t>
            </a:r>
            <a:r>
              <a:rPr kumimoji="0" lang="nl-NL" sz="20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kumimoji="0" lang="nl-NL" sz="200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sharing</a:t>
            </a: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marR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6.	 Klik Next</a:t>
            </a: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8A5E849E-025C-7240-9BC4-32ED4A82D734}"/>
              </a:ext>
            </a:extLst>
          </p:cNvPr>
          <p:cNvGrpSpPr/>
          <p:nvPr/>
        </p:nvGrpSpPr>
        <p:grpSpPr>
          <a:xfrm>
            <a:off x="5796365" y="393920"/>
            <a:ext cx="6197600" cy="6438900"/>
            <a:chOff x="529420" y="1009010"/>
            <a:chExt cx="6197600" cy="6438900"/>
          </a:xfrm>
        </p:grpSpPr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E5732B1A-10DE-1047-8DFA-5C789E1B9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9420" y="1009010"/>
              <a:ext cx="6197600" cy="6438900"/>
            </a:xfrm>
            <a:prstGeom prst="rect">
              <a:avLst/>
            </a:prstGeom>
          </p:spPr>
        </p:pic>
        <p:sp>
          <p:nvSpPr>
            <p:cNvPr id="5" name="Ovaal 4"/>
            <p:cNvSpPr/>
            <p:nvPr/>
          </p:nvSpPr>
          <p:spPr>
            <a:xfrm>
              <a:off x="2363641" y="6858008"/>
              <a:ext cx="1570008" cy="589902"/>
            </a:xfrm>
            <a:prstGeom prst="ellipse">
              <a:avLst/>
            </a:prstGeom>
            <a:noFill/>
            <a:ln w="28575" cap="flat" cmpd="sng">
              <a:solidFill>
                <a:schemeClr val="accent4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Gill Sans"/>
              </a:endParaRPr>
            </a:p>
          </p:txBody>
        </p:sp>
      </p:grp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CC3FABC9-5DD2-8E42-A339-AB2C7D18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779" y="1027446"/>
            <a:ext cx="616374" cy="409449"/>
          </a:xfrm>
        </p:spPr>
        <p:txBody>
          <a:bodyPr/>
          <a:lstStyle/>
          <a:p>
            <a:fld id="{86CB4B4D-7CA3-9044-876B-883B54F8677D}" type="slidenum">
              <a:rPr lang="nl-NL" smtClean="0"/>
              <a:t>2</a:t>
            </a:fld>
            <a:endParaRPr lang="nl-NL"/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FA32E118-7135-8844-90A1-F0BECEA771E1}"/>
              </a:ext>
            </a:extLst>
          </p:cNvPr>
          <p:cNvSpPr/>
          <p:nvPr/>
        </p:nvSpPr>
        <p:spPr>
          <a:xfrm>
            <a:off x="7747549" y="687161"/>
            <a:ext cx="4029923" cy="589902"/>
          </a:xfrm>
          <a:prstGeom prst="ellipse">
            <a:avLst/>
          </a:prstGeom>
          <a:noFill/>
          <a:ln w="38100" cap="flat">
            <a:solidFill>
              <a:srgbClr val="FF000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4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" name="Tijdelijke aanduiding voor voettekst 2">
            <a:extLst>
              <a:ext uri="{FF2B5EF4-FFF2-40B4-BE49-F238E27FC236}">
                <a16:creationId xmlns:a16="http://schemas.microsoft.com/office/drawing/2014/main" id="{22757FF5-8EE0-6945-98DF-E4FD2DB31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9673" y="9449973"/>
            <a:ext cx="4387850" cy="193674"/>
          </a:xfrm>
        </p:spPr>
        <p:txBody>
          <a:bodyPr/>
          <a:lstStyle/>
          <a:p>
            <a:pPr algn="ctr"/>
            <a:r>
              <a:rPr lang="de-DE"/>
              <a:t>Platform Quick Guide – Quick start ASW 2023 V1 | © ProductIP</a:t>
            </a:r>
            <a:endParaRPr lang="de-DE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6620BF06-7AA8-7345-B2C5-54165C3D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8981" y="9477320"/>
            <a:ext cx="778388" cy="197643"/>
          </a:xfrm>
        </p:spPr>
        <p:txBody>
          <a:bodyPr/>
          <a:lstStyle/>
          <a:p>
            <a:fld id="{D96766D3-6D0D-3546-9AAC-97D1543888DB}" type="datetime1">
              <a:rPr lang="en-US" smtClean="0"/>
              <a:t>1/15/24</a:t>
            </a:fld>
            <a:endParaRPr lang="de-DE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977655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93E134C4-7BF8-674C-8D24-203678FE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779" y="1027446"/>
            <a:ext cx="616374" cy="409449"/>
          </a:xfrm>
        </p:spPr>
        <p:txBody>
          <a:bodyPr/>
          <a:lstStyle/>
          <a:p>
            <a:fld id="{86CB4B4D-7CA3-9044-876B-883B54F8677D}" type="slidenum">
              <a:rPr lang="nl-NL" smtClean="0"/>
              <a:t>3</a:t>
            </a:fld>
            <a:endParaRPr lang="nl-NL"/>
          </a:p>
        </p:txBody>
      </p:sp>
      <p:sp>
        <p:nvSpPr>
          <p:cNvPr id="7" name="Tijdelijke aanduiding voor voettekst 2">
            <a:extLst>
              <a:ext uri="{FF2B5EF4-FFF2-40B4-BE49-F238E27FC236}">
                <a16:creationId xmlns:a16="http://schemas.microsoft.com/office/drawing/2014/main" id="{B2876149-4A14-C24A-B2BE-DCE67882E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9673" y="9449973"/>
            <a:ext cx="4387850" cy="193674"/>
          </a:xfrm>
        </p:spPr>
        <p:txBody>
          <a:bodyPr/>
          <a:lstStyle/>
          <a:p>
            <a:pPr algn="ctr"/>
            <a:r>
              <a:rPr lang="de-DE"/>
              <a:t>Platform Quick Guide – Quick start ASW 2023 V1 | © ProductIP</a:t>
            </a:r>
            <a:endParaRPr lang="de-DE" dirty="0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65CB6AB5-8019-764C-B71E-82310BA7D8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8981" y="9477320"/>
            <a:ext cx="778388" cy="197643"/>
          </a:xfrm>
        </p:spPr>
        <p:txBody>
          <a:bodyPr/>
          <a:lstStyle/>
          <a:p>
            <a:fld id="{8F44630F-EA37-0346-993A-3F6A2D7DB802}" type="datetime1">
              <a:rPr lang="en-US" smtClean="0"/>
              <a:t>1/15/24</a:t>
            </a:fld>
            <a:endParaRPr lang="de-DE" sz="1000" dirty="0"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56946D-FA28-AC46-B136-E42E003DD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903" y="831281"/>
            <a:ext cx="7251240" cy="346199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F044142-C2F2-8069-4BD3-687214943C02}"/>
              </a:ext>
            </a:extLst>
          </p:cNvPr>
          <p:cNvSpPr txBox="1"/>
          <p:nvPr/>
        </p:nvSpPr>
        <p:spPr>
          <a:xfrm>
            <a:off x="408630" y="1027446"/>
            <a:ext cx="3341043" cy="47192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57200" indent="-457200" algn="l">
              <a:buAutoNum type="arabicPeriod" startAt="6"/>
            </a:pPr>
            <a:r>
              <a:rPr lang="nl-NL" sz="2000" dirty="0">
                <a:latin typeface="+mn-lt"/>
                <a:cs typeface="Gill Sans Light" panose="020B0302020104020203" pitchFamily="34" charset="-79"/>
                <a:sym typeface="Gill Sans"/>
              </a:rPr>
              <a:t>The barcode MUST </a:t>
            </a:r>
            <a:r>
              <a:rPr lang="nl-NL" sz="2000" dirty="0" err="1">
                <a:latin typeface="+mn-lt"/>
                <a:cs typeface="Gill Sans Light" panose="020B0302020104020203" pitchFamily="34" charset="-79"/>
                <a:sym typeface="Gill Sans"/>
              </a:rPr>
              <a:t>always</a:t>
            </a:r>
            <a:r>
              <a:rPr lang="nl-NL" sz="2000" dirty="0">
                <a:latin typeface="+mn-lt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cs typeface="Gill Sans Light" panose="020B0302020104020203" pitchFamily="34" charset="-79"/>
                <a:sym typeface="Gill Sans"/>
              </a:rPr>
              <a:t>be</a:t>
            </a:r>
            <a:r>
              <a:rPr lang="nl-NL" sz="2000" dirty="0">
                <a:latin typeface="+mn-lt"/>
                <a:cs typeface="Gill Sans Light" panose="020B0302020104020203" pitchFamily="34" charset="-79"/>
                <a:sym typeface="Gill Sans"/>
              </a:rPr>
              <a:t> shared</a:t>
            </a:r>
          </a:p>
          <a:p>
            <a:pPr marL="457200" indent="-457200" algn="l">
              <a:buAutoNum type="arabicPeriod" startAt="6"/>
            </a:pPr>
            <a:endParaRPr lang="nl-NL" sz="2000" dirty="0">
              <a:latin typeface="+mn-lt"/>
              <a:cs typeface="Gill Sans Light" panose="020B0302020104020203" pitchFamily="34" charset="-79"/>
              <a:sym typeface="Gill Sans"/>
            </a:endParaRPr>
          </a:p>
          <a:p>
            <a:pPr marL="457200" indent="-457200" algn="l">
              <a:buAutoNum type="arabicPeriod" startAt="6"/>
            </a:pPr>
            <a:endParaRPr lang="nl-NL" sz="2000" dirty="0">
              <a:latin typeface="+mn-lt"/>
              <a:cs typeface="Gill Sans Light" panose="020B0302020104020203" pitchFamily="34" charset="-79"/>
              <a:sym typeface="Gill Sans"/>
            </a:endParaRPr>
          </a:p>
          <a:p>
            <a:pPr marL="457200" indent="-457200" algn="l">
              <a:buFontTx/>
              <a:buAutoNum type="arabicPeriod" startAt="6"/>
            </a:pPr>
            <a:r>
              <a:rPr kumimoji="0" lang="en-GB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the information in the blue box, is the information being shared, if this is correct click Skip &amp; Share. If this is not correct, you can enter the correct information for each article here. </a:t>
            </a:r>
            <a:r>
              <a:rPr lang="en-GB" sz="2000" dirty="0"/>
              <a:t>I</a:t>
            </a:r>
            <a:r>
              <a:rPr kumimoji="0" lang="en-GB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f you added the information use Save &amp; Share</a:t>
            </a:r>
          </a:p>
          <a:p>
            <a:pPr marL="457200" indent="-457200" algn="l">
              <a:buAutoNum type="arabicPeriod" startAt="6"/>
            </a:pPr>
            <a:endParaRPr kumimoji="0" lang="en-GB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2497043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8FA4F33-7512-BD63-EB1B-547EE9DE7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4635" y="3794391"/>
            <a:ext cx="6837317" cy="1847923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1469" y="2543176"/>
            <a:ext cx="7034279" cy="1130300"/>
          </a:xfrm>
          <a:prstGeom prst="rect">
            <a:avLst/>
          </a:prstGeom>
          <a:ln w="6350" cap="sq" cmpd="sng">
            <a:solidFill>
              <a:srgbClr val="0365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hthoek 4"/>
          <p:cNvSpPr/>
          <p:nvPr/>
        </p:nvSpPr>
        <p:spPr>
          <a:xfrm>
            <a:off x="10817525" y="5133064"/>
            <a:ext cx="536275" cy="338548"/>
          </a:xfrm>
          <a:prstGeom prst="rect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6949" y="6061334"/>
            <a:ext cx="4769074" cy="2661999"/>
          </a:xfrm>
          <a:prstGeom prst="rect">
            <a:avLst/>
          </a:prstGeom>
          <a:ln w="6350" cap="sq" cmpd="sng">
            <a:solidFill>
              <a:srgbClr val="0365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hthoek 6"/>
          <p:cNvSpPr/>
          <p:nvPr/>
        </p:nvSpPr>
        <p:spPr>
          <a:xfrm>
            <a:off x="4595923" y="5260419"/>
            <a:ext cx="368712" cy="122913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F3D0D871-0DDD-F04C-AB70-1D51A98A7B34}"/>
              </a:ext>
            </a:extLst>
          </p:cNvPr>
          <p:cNvCxnSpPr>
            <a:cxnSpLocks/>
          </p:cNvCxnSpPr>
          <p:nvPr/>
        </p:nvCxnSpPr>
        <p:spPr>
          <a:xfrm flipH="1">
            <a:off x="9393003" y="5260419"/>
            <a:ext cx="1240166" cy="1431536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100908C8-F3D8-56FF-11D3-C09B5C88541F}"/>
              </a:ext>
            </a:extLst>
          </p:cNvPr>
          <p:cNvGrpSpPr/>
          <p:nvPr/>
        </p:nvGrpSpPr>
        <p:grpSpPr>
          <a:xfrm>
            <a:off x="4911469" y="1081934"/>
            <a:ext cx="7050426" cy="1084662"/>
            <a:chOff x="4911470" y="519226"/>
            <a:chExt cx="7050426" cy="1084662"/>
          </a:xfrm>
        </p:grpSpPr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46517DE7-7F20-DE47-BBE3-4C52065064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11470" y="519226"/>
              <a:ext cx="7050426" cy="1084662"/>
            </a:xfrm>
            <a:prstGeom prst="rect">
              <a:avLst/>
            </a:prstGeom>
          </p:spPr>
        </p:pic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92D5A46C-A805-2646-81E0-99CA3A9F5037}"/>
                </a:ext>
              </a:extLst>
            </p:cNvPr>
            <p:cNvSpPr/>
            <p:nvPr/>
          </p:nvSpPr>
          <p:spPr>
            <a:xfrm>
              <a:off x="10817525" y="1138687"/>
              <a:ext cx="276045" cy="293298"/>
            </a:xfrm>
            <a:prstGeom prst="rect">
              <a:avLst/>
            </a:prstGeom>
            <a:noFill/>
            <a:ln w="38100" cap="flat">
              <a:solidFill>
                <a:srgbClr val="FF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Gill Sans"/>
              </a:endParaRPr>
            </a:p>
          </p:txBody>
        </p:sp>
      </p:grpSp>
      <p:sp>
        <p:nvSpPr>
          <p:cNvPr id="16" name="Tekstvak 15">
            <a:extLst>
              <a:ext uri="{FF2B5EF4-FFF2-40B4-BE49-F238E27FC236}">
                <a16:creationId xmlns:a16="http://schemas.microsoft.com/office/drawing/2014/main" id="{CD0D776D-646B-0449-AA3F-2B390107B6BA}"/>
              </a:ext>
            </a:extLst>
          </p:cNvPr>
          <p:cNvSpPr txBox="1"/>
          <p:nvPr/>
        </p:nvSpPr>
        <p:spPr>
          <a:xfrm>
            <a:off x="387955" y="1062799"/>
            <a:ext cx="4158963" cy="74892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latinLnBrk="1"/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If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a file is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not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accepted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,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person </a:t>
            </a:r>
          </a:p>
          <a:p>
            <a:pPr algn="l" latinLnBrk="1"/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who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shared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it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receives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an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email.</a:t>
            </a:r>
          </a:p>
          <a:p>
            <a:pPr algn="l" latinLnBrk="1"/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In the account,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under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Sharing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,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you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can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find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all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shares and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their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status.</a:t>
            </a: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Click on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product name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to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open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file.</a:t>
            </a: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Look at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tab review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what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</a:p>
          <a:p>
            <a:pPr algn="l" latinLnBrk="1"/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comments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are.</a:t>
            </a: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204326B7-60CA-0849-BE39-845F180BA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779" y="1027446"/>
            <a:ext cx="616374" cy="409449"/>
          </a:xfrm>
        </p:spPr>
        <p:txBody>
          <a:bodyPr/>
          <a:lstStyle/>
          <a:p>
            <a:fld id="{86CB4B4D-7CA3-9044-876B-883B54F8677D}" type="slidenum">
              <a:rPr lang="nl-NL" smtClean="0"/>
              <a:t>4</a:t>
            </a:fld>
            <a:endParaRPr lang="nl-NL"/>
          </a:p>
        </p:txBody>
      </p:sp>
      <p:sp>
        <p:nvSpPr>
          <p:cNvPr id="13" name="Tijdelijke aanduiding voor voettekst 2">
            <a:extLst>
              <a:ext uri="{FF2B5EF4-FFF2-40B4-BE49-F238E27FC236}">
                <a16:creationId xmlns:a16="http://schemas.microsoft.com/office/drawing/2014/main" id="{B17C97A2-BAB9-B54C-B2EF-EC22835F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9673" y="9449973"/>
            <a:ext cx="4387850" cy="193674"/>
          </a:xfrm>
        </p:spPr>
        <p:txBody>
          <a:bodyPr/>
          <a:lstStyle/>
          <a:p>
            <a:pPr algn="ctr"/>
            <a:r>
              <a:rPr lang="de-DE"/>
              <a:t>Platform Quick Guide – Quick start ASW 2023 V1 | © ProductIP</a:t>
            </a:r>
            <a:endParaRPr lang="de-DE" dirty="0"/>
          </a:p>
        </p:txBody>
      </p:sp>
      <p:sp>
        <p:nvSpPr>
          <p:cNvPr id="17" name="Date Placeholder 1">
            <a:extLst>
              <a:ext uri="{FF2B5EF4-FFF2-40B4-BE49-F238E27FC236}">
                <a16:creationId xmlns:a16="http://schemas.microsoft.com/office/drawing/2014/main" id="{28377438-F9DD-574B-A782-6431184D8F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8981" y="9477320"/>
            <a:ext cx="778388" cy="197643"/>
          </a:xfrm>
        </p:spPr>
        <p:txBody>
          <a:bodyPr/>
          <a:lstStyle/>
          <a:p>
            <a:fld id="{9B67F0F1-9E90-304E-85ED-05139AF0EEBB}" type="datetime1">
              <a:rPr lang="en-US" smtClean="0"/>
              <a:t>1/15/24</a:t>
            </a:fld>
            <a:endParaRPr lang="de-DE" sz="1000" dirty="0">
              <a:latin typeface="+mn-lt"/>
            </a:endParaRPr>
          </a:p>
        </p:txBody>
      </p:sp>
      <p:sp>
        <p:nvSpPr>
          <p:cNvPr id="4" name="Tekstvak 1">
            <a:extLst>
              <a:ext uri="{FF2B5EF4-FFF2-40B4-BE49-F238E27FC236}">
                <a16:creationId xmlns:a16="http://schemas.microsoft.com/office/drawing/2014/main" id="{FF430126-336A-299B-1C12-B8AA8DE14216}"/>
              </a:ext>
            </a:extLst>
          </p:cNvPr>
          <p:cNvSpPr txBox="1"/>
          <p:nvPr/>
        </p:nvSpPr>
        <p:spPr>
          <a:xfrm>
            <a:off x="232582" y="324007"/>
            <a:ext cx="3699726" cy="57964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797" tIns="50797" rIns="50797" bIns="50797" numCol="1" spcCol="38098" rtlCol="0" anchor="ctr">
            <a:spAutoFit/>
          </a:bodyPr>
          <a:lstStyle/>
          <a:p>
            <a:pPr defTabSz="584170" latinLnBrk="1" hangingPunct="0"/>
            <a:r>
              <a:rPr lang="nl-NL" sz="3100" b="1" dirty="0">
                <a:solidFill>
                  <a:schemeClr val="tx1"/>
                </a:solidFill>
                <a:cs typeface="Gill Sans" panose="020B0502020104020203" pitchFamily="34" charset="-79"/>
              </a:rPr>
              <a:t>THE FILE IS DECLINED:</a:t>
            </a:r>
          </a:p>
        </p:txBody>
      </p:sp>
    </p:spTree>
    <p:extLst>
      <p:ext uri="{BB962C8B-B14F-4D97-AF65-F5344CB8AC3E}">
        <p14:creationId xmlns:p14="http://schemas.microsoft.com/office/powerpoint/2010/main" val="34739813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595923" y="5260419"/>
            <a:ext cx="368712" cy="122913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B5BAFD6F-9C96-AD49-A10F-C6DBC9C71C2C}"/>
              </a:ext>
            </a:extLst>
          </p:cNvPr>
          <p:cNvGrpSpPr/>
          <p:nvPr/>
        </p:nvGrpSpPr>
        <p:grpSpPr>
          <a:xfrm>
            <a:off x="4964635" y="1892581"/>
            <a:ext cx="6934454" cy="812800"/>
            <a:chOff x="477598" y="1892581"/>
            <a:chExt cx="11421491" cy="812800"/>
          </a:xfrm>
        </p:grpSpPr>
        <p:grpSp>
          <p:nvGrpSpPr>
            <p:cNvPr id="9" name="Groep 8">
              <a:extLst>
                <a:ext uri="{FF2B5EF4-FFF2-40B4-BE49-F238E27FC236}">
                  <a16:creationId xmlns:a16="http://schemas.microsoft.com/office/drawing/2014/main" id="{11718B15-ADBC-A14D-8F62-613B1E77BB1C}"/>
                </a:ext>
              </a:extLst>
            </p:cNvPr>
            <p:cNvGrpSpPr/>
            <p:nvPr/>
          </p:nvGrpSpPr>
          <p:grpSpPr>
            <a:xfrm>
              <a:off x="477598" y="1892581"/>
              <a:ext cx="11421491" cy="812800"/>
              <a:chOff x="356828" y="8586680"/>
              <a:chExt cx="11421491" cy="812800"/>
            </a:xfrm>
          </p:grpSpPr>
          <p:pic>
            <p:nvPicPr>
              <p:cNvPr id="8" name="Afbeelding 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6828" y="8586680"/>
                <a:ext cx="11421491" cy="812800"/>
              </a:xfrm>
              <a:prstGeom prst="rect">
                <a:avLst/>
              </a:prstGeom>
              <a:noFill/>
              <a:ln>
                <a:solidFill>
                  <a:srgbClr val="0365C0"/>
                </a:solidFill>
              </a:ln>
            </p:spPr>
          </p:pic>
          <p:sp>
            <p:nvSpPr>
              <p:cNvPr id="10" name="Rechthoek 9"/>
              <p:cNvSpPr/>
              <p:nvPr/>
            </p:nvSpPr>
            <p:spPr>
              <a:xfrm>
                <a:off x="6472954" y="8993080"/>
                <a:ext cx="1720659" cy="204854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noFill/>
                <a:prstDash val="solid"/>
                <a:miter lim="400000"/>
              </a:ln>
              <a:effectLst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5842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nl-NL" sz="40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uFillTx/>
                  <a:latin typeface="+mn-lt"/>
                  <a:ea typeface="+mn-ea"/>
                  <a:cs typeface="+mn-cs"/>
                  <a:sym typeface="Gill Sans"/>
                </a:endParaRPr>
              </a:p>
            </p:txBody>
          </p:sp>
        </p:grp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C086B8DB-E58E-F04E-84A3-4E26CC325D30}"/>
                </a:ext>
              </a:extLst>
            </p:cNvPr>
            <p:cNvSpPr/>
            <p:nvPr/>
          </p:nvSpPr>
          <p:spPr>
            <a:xfrm>
              <a:off x="10230928" y="2122098"/>
              <a:ext cx="465827" cy="381737"/>
            </a:xfrm>
            <a:prstGeom prst="rect">
              <a:avLst/>
            </a:prstGeom>
            <a:noFill/>
            <a:ln w="38100" cap="flat">
              <a:solidFill>
                <a:srgbClr val="FF0000"/>
              </a:solidFill>
              <a:prstDash val="solid"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nl-NL" sz="4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+mn-lt"/>
                <a:ea typeface="+mn-ea"/>
                <a:cs typeface="+mn-cs"/>
                <a:sym typeface="Gill Sans"/>
              </a:endParaRPr>
            </a:p>
          </p:txBody>
        </p:sp>
      </p:grpSp>
      <p:sp>
        <p:nvSpPr>
          <p:cNvPr id="13" name="Tekstvak 12">
            <a:extLst>
              <a:ext uri="{FF2B5EF4-FFF2-40B4-BE49-F238E27FC236}">
                <a16:creationId xmlns:a16="http://schemas.microsoft.com/office/drawing/2014/main" id="{9ED6B3FC-92A8-7044-8DC6-81813748EC4E}"/>
              </a:ext>
            </a:extLst>
          </p:cNvPr>
          <p:cNvSpPr txBox="1"/>
          <p:nvPr/>
        </p:nvSpPr>
        <p:spPr>
          <a:xfrm>
            <a:off x="740712" y="830753"/>
            <a:ext cx="3716987" cy="502701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 latinLnBrk="1"/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Adjust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file</a:t>
            </a: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Reshare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file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by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clicking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on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the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</a:p>
          <a:p>
            <a:pPr algn="l" latinLnBrk="1"/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envelope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.</a:t>
            </a: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If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the status is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pending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and the file is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modified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, the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modification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is </a:t>
            </a:r>
          </a:p>
          <a:p>
            <a:pPr algn="l" latinLnBrk="1"/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also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visible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to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the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recipient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. </a:t>
            </a:r>
          </a:p>
          <a:p>
            <a:pPr algn="l" latinLnBrk="1"/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It is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not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necessary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to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share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again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.</a:t>
            </a: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algn="l" latinLnBrk="1"/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If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the file is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declined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,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you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have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to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 share the file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again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by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clicking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 on   the </a:t>
            </a:r>
            <a:r>
              <a:rPr lang="nl-NL" sz="2000" dirty="0" err="1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envelope</a:t>
            </a:r>
            <a:r>
              <a:rPr lang="nl-NL" sz="2000" dirty="0">
                <a:latin typeface="+mn-lt"/>
                <a:ea typeface="+mn-ea"/>
                <a:cs typeface="Gill Sans Light" panose="020B0302020104020203" pitchFamily="34" charset="-79"/>
                <a:sym typeface="Gill Sans"/>
              </a:rPr>
              <a:t>.</a:t>
            </a:r>
          </a:p>
          <a:p>
            <a:pPr algn="l" latinLnBrk="1"/>
            <a:endParaRPr lang="nl-NL" sz="2000" dirty="0"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20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Gill Sans Light" panose="020B0302020104020203" pitchFamily="34" charset="-79"/>
              <a:sym typeface="Gill Sans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403EB911-514C-9243-AA3D-71370C606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779" y="1027446"/>
            <a:ext cx="616374" cy="409449"/>
          </a:xfrm>
        </p:spPr>
        <p:txBody>
          <a:bodyPr/>
          <a:lstStyle/>
          <a:p>
            <a:fld id="{86CB4B4D-7CA3-9044-876B-883B54F8677D}" type="slidenum">
              <a:rPr lang="nl-NL" smtClean="0"/>
              <a:t>5</a:t>
            </a:fld>
            <a:endParaRPr lang="nl-NL"/>
          </a:p>
        </p:txBody>
      </p:sp>
      <p:sp>
        <p:nvSpPr>
          <p:cNvPr id="12" name="Tijdelijke aanduiding voor voettekst 2">
            <a:extLst>
              <a:ext uri="{FF2B5EF4-FFF2-40B4-BE49-F238E27FC236}">
                <a16:creationId xmlns:a16="http://schemas.microsoft.com/office/drawing/2014/main" id="{7BE711E1-CEA5-B549-820D-31440AA43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9673" y="9449973"/>
            <a:ext cx="4387850" cy="193674"/>
          </a:xfrm>
        </p:spPr>
        <p:txBody>
          <a:bodyPr/>
          <a:lstStyle/>
          <a:p>
            <a:pPr algn="ctr"/>
            <a:r>
              <a:rPr lang="de-DE"/>
              <a:t>Platform Quick Guide – Quick start ASW 2023 V1 | © ProductIP</a:t>
            </a:r>
            <a:endParaRPr lang="de-DE" dirty="0"/>
          </a:p>
        </p:txBody>
      </p:sp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4F9890F2-D6D0-E247-9AAD-020532C62A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8981" y="9477320"/>
            <a:ext cx="778388" cy="197643"/>
          </a:xfrm>
        </p:spPr>
        <p:txBody>
          <a:bodyPr/>
          <a:lstStyle/>
          <a:p>
            <a:fld id="{F6C47C5F-4DD6-4C48-B9B6-922C97C2527D}" type="datetime1">
              <a:rPr lang="en-US" smtClean="0"/>
              <a:t>1/15/24</a:t>
            </a:fld>
            <a:endParaRPr lang="de-DE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386247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4" y="1257300"/>
            <a:ext cx="9194800" cy="19304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hthoek 4"/>
          <p:cNvSpPr/>
          <p:nvPr/>
        </p:nvSpPr>
        <p:spPr>
          <a:xfrm>
            <a:off x="2349500" y="2565400"/>
            <a:ext cx="1727200" cy="482600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632200"/>
            <a:ext cx="7150100" cy="4622800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455294" y="3733800"/>
            <a:ext cx="1475106" cy="342900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sp>
        <p:nvSpPr>
          <p:cNvPr id="8" name="Shape 303"/>
          <p:cNvSpPr/>
          <p:nvPr/>
        </p:nvSpPr>
        <p:spPr>
          <a:xfrm>
            <a:off x="294780" y="245553"/>
            <a:ext cx="10706782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1">
                <a:solidFill>
                  <a:srgbClr val="FF6600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r>
              <a:rPr lang="en-US" sz="3200" dirty="0">
                <a:solidFill>
                  <a:schemeClr val="tx1"/>
                </a:solidFill>
                <a:latin typeface="+mj-lt"/>
                <a:cs typeface="Gill Sans Light" panose="020B0302020104020203" pitchFamily="34" charset="-79"/>
              </a:rPr>
              <a:t>Close the file:</a:t>
            </a:r>
            <a:endParaRPr sz="3200" dirty="0">
              <a:solidFill>
                <a:schemeClr val="tx1"/>
              </a:solidFill>
              <a:latin typeface="+mj-lt"/>
              <a:cs typeface="Gill Sans Light" panose="020B0302020104020203" pitchFamily="34" charset="-79"/>
            </a:endParaRP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8538EF4F-6B1A-4347-A3B6-28CC33D2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779" y="1027446"/>
            <a:ext cx="616374" cy="409449"/>
          </a:xfrm>
        </p:spPr>
        <p:txBody>
          <a:bodyPr/>
          <a:lstStyle/>
          <a:p>
            <a:fld id="{86CB4B4D-7CA3-9044-876B-883B54F8677D}" type="slidenum">
              <a:rPr lang="nl-NL" smtClean="0"/>
              <a:t>6</a:t>
            </a:fld>
            <a:endParaRPr lang="nl-NL"/>
          </a:p>
        </p:txBody>
      </p:sp>
      <p:sp>
        <p:nvSpPr>
          <p:cNvPr id="9" name="Tijdelijke aanduiding voor voettekst 2">
            <a:extLst>
              <a:ext uri="{FF2B5EF4-FFF2-40B4-BE49-F238E27FC236}">
                <a16:creationId xmlns:a16="http://schemas.microsoft.com/office/drawing/2014/main" id="{61B49ACB-8418-D847-BDD1-A775867FD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9673" y="9428707"/>
            <a:ext cx="4387850" cy="193674"/>
          </a:xfrm>
        </p:spPr>
        <p:txBody>
          <a:bodyPr/>
          <a:lstStyle/>
          <a:p>
            <a:pPr algn="ctr"/>
            <a:r>
              <a:rPr lang="de-DE"/>
              <a:t>Platform Quick Guide – Quick start ASW 2023 V1 | © ProductIP</a:t>
            </a:r>
            <a:endParaRPr lang="de-DE" dirty="0"/>
          </a:p>
        </p:txBody>
      </p:sp>
      <p:sp>
        <p:nvSpPr>
          <p:cNvPr id="10" name="Date Placeholder 1">
            <a:extLst>
              <a:ext uri="{FF2B5EF4-FFF2-40B4-BE49-F238E27FC236}">
                <a16:creationId xmlns:a16="http://schemas.microsoft.com/office/drawing/2014/main" id="{6FFD2831-4AD6-6D4A-A9F2-9E7660CC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88981" y="9477320"/>
            <a:ext cx="778388" cy="197643"/>
          </a:xfrm>
        </p:spPr>
        <p:txBody>
          <a:bodyPr/>
          <a:lstStyle/>
          <a:p>
            <a:fld id="{F7554BE6-AEFC-744D-B7EE-D0CDAFE43B1E}" type="datetime1">
              <a:rPr lang="en-US" smtClean="0"/>
              <a:t>1/15/24</a:t>
            </a:fld>
            <a:endParaRPr lang="de-DE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446701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aster | ProductIP Platform Quick Guid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3880A87C35C64994FEABED81D77D28" ma:contentTypeVersion="2" ma:contentTypeDescription="Ein neues Dokument erstellen." ma:contentTypeScope="" ma:versionID="e863507690fe01a287859a1d4362df94">
  <xsd:schema xmlns:xsd="http://www.w3.org/2001/XMLSchema" xmlns:xs="http://www.w3.org/2001/XMLSchema" xmlns:p="http://schemas.microsoft.com/office/2006/metadata/properties" xmlns:ns2="8432b3dc-f279-4e7c-ae2d-90e31ec3805a" targetNamespace="http://schemas.microsoft.com/office/2006/metadata/properties" ma:root="true" ma:fieldsID="63dd998da9eda8d7b568de3db4d1ce9e" ns2:_="">
    <xsd:import namespace="8432b3dc-f279-4e7c-ae2d-90e31ec380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32b3dc-f279-4e7c-ae2d-90e31ec380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3D24BF-2CCA-49C6-BC81-B5AFD0C0BE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32b3dc-f279-4e7c-ae2d-90e31ec380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B1855F-9B71-45D1-A342-9477294A74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649DF0-FAB0-49EF-BC7C-7DDB27AB6BD3}">
  <ds:schemaRefs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8432b3dc-f279-4e7c-ae2d-90e31ec3805a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41847</TotalTime>
  <Words>310</Words>
  <Application>Microsoft Macintosh PowerPoint</Application>
  <PresentationFormat>Custom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</vt:lpstr>
      <vt:lpstr>Lucida Grande</vt:lpstr>
      <vt:lpstr>Master | ProductIP Platform Quick Guide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Nick van Ophuizen</cp:lastModifiedBy>
  <cp:revision>51</cp:revision>
  <dcterms:modified xsi:type="dcterms:W3CDTF">2024-01-15T12:17:41Z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0x010100853880A87C35C64994FEABED81D77D28</vt:lpwstr>
  </property>
</Properties>
</file>